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5" r:id="rId9"/>
    <p:sldId id="269" r:id="rId10"/>
    <p:sldId id="270" r:id="rId11"/>
    <p:sldId id="267" r:id="rId12"/>
    <p:sldId id="271" r:id="rId13"/>
    <p:sldId id="266" r:id="rId14"/>
    <p:sldId id="272" r:id="rId15"/>
    <p:sldId id="273" r:id="rId16"/>
    <p:sldId id="274" r:id="rId17"/>
    <p:sldId id="276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1" d="100"/>
          <a:sy n="71" d="100"/>
        </p:scale>
        <p:origin x="-1500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5182F-3BBE-4060-BA60-1A5D26745B53}" type="datetimeFigureOut">
              <a:rPr lang="en-US" smtClean="0"/>
              <a:t>3/17/2010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E4B683-09A7-441B-B73A-89920FA3F255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Core 17 Mar 2010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304800"/>
            <a:ext cx="8201025" cy="627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533400"/>
            <a:ext cx="2857500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3581400"/>
            <a:ext cx="3352800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533400"/>
            <a:ext cx="4457700" cy="4972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-533400"/>
            <a:ext cx="7715250" cy="857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429000" y="-1219200"/>
            <a:ext cx="18288000" cy="1028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38450" y="1524000"/>
            <a:ext cx="346710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05088" y="0"/>
            <a:ext cx="3933825" cy="686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62600" y="228600"/>
            <a:ext cx="29527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04800"/>
            <a:ext cx="6096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75360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04800"/>
            <a:ext cx="6096000" cy="609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304800"/>
            <a:ext cx="7867651" cy="590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500" y="885825"/>
            <a:ext cx="5715000" cy="508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525375" cy="1183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8600"/>
            <a:ext cx="7248525" cy="72776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19750" y="1543050"/>
            <a:ext cx="3524250" cy="531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010150" cy="6262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38800" y="304800"/>
            <a:ext cx="3076575" cy="2867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7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3581400"/>
            <a:ext cx="5534025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48150" y="0"/>
            <a:ext cx="4895850" cy="522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</TotalTime>
  <Words>4</Words>
  <Application>Microsoft Office PowerPoint</Application>
  <PresentationFormat>On-screen Show (4:3)</PresentationFormat>
  <Paragraphs>1</Paragraphs>
  <Slides>17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Core 17 Mar 2010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</vt:vector>
  </TitlesOfParts>
  <Company>Insomniac Games,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Mike Acton</dc:creator>
  <cp:lastModifiedBy>Mike Acton</cp:lastModifiedBy>
  <cp:revision>5</cp:revision>
  <dcterms:created xsi:type="dcterms:W3CDTF">2010-03-17T20:15:30Z</dcterms:created>
  <dcterms:modified xsi:type="dcterms:W3CDTF">2010-03-17T20:58:12Z</dcterms:modified>
</cp:coreProperties>
</file>